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54121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7229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0433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8465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346837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2870266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97885011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6905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453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8072299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7091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9AFBF1-827E-42C2-BD68-176378DF6250}" type="datetimeFigureOut">
              <a:rPr lang="id-ID" smtClean="0"/>
              <a:pPr/>
              <a:t>11/08/2018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BBC5CF-D449-4D01-A9EB-DD33C4554B5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77267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101" y="1503112"/>
            <a:ext cx="3568004" cy="35586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1082" y="5930153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FAKULTAS PSIKOLOGI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F:\FAKULTAS\Logo Branding Psikologi 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138" y="238872"/>
            <a:ext cx="3898900" cy="920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019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078" y="167232"/>
            <a:ext cx="10178322" cy="532015"/>
          </a:xfrm>
        </p:spPr>
        <p:txBody>
          <a:bodyPr>
            <a:normAutofit fontScale="90000"/>
          </a:bodyPr>
          <a:lstStyle/>
          <a:p>
            <a:pPr algn="ctr"/>
            <a:r>
              <a:rPr lang="id-ID" sz="7200" dirty="0" smtClean="0"/>
              <a:t>Hymne HIMPSI</a:t>
            </a:r>
            <a:endParaRPr lang="id-ID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742" y="941293"/>
            <a:ext cx="10797987" cy="56477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Kukuh..teguh mulia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Psikologi Indonesia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Sejahterakan sesama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Berhimpun satu dalam janji..</a:t>
            </a:r>
          </a:p>
          <a:p>
            <a:pPr marL="0" indent="0" algn="ctr">
              <a:buNone/>
            </a:pPr>
            <a:endParaRPr lang="id-ID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Janji kami padamu pertiwi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Bakti kami untukmu negeri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Suci..murni niat tulus jiwa kami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Mengabdi pada nusa...bangsa..</a:t>
            </a:r>
            <a:endParaRPr lang="id-ID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352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443" y="0"/>
            <a:ext cx="10178322" cy="54546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7200" dirty="0" smtClean="0"/>
              <a:t>Hymne Psikologi UMSIDA</a:t>
            </a:r>
            <a:endParaRPr lang="id-ID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6" y="793377"/>
            <a:ext cx="11308977" cy="5849470"/>
          </a:xfrm>
        </p:spPr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Darah juang kami Psikologi</a:t>
            </a:r>
          </a:p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Satu kata satu sikap</a:t>
            </a:r>
          </a:p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Dalam perbuatan</a:t>
            </a:r>
          </a:p>
          <a:p>
            <a:pPr marL="0" indent="0" algn="ctr">
              <a:buNone/>
            </a:pPr>
            <a:endParaRPr lang="id-ID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Bertekad luhur </a:t>
            </a:r>
          </a:p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Tuk martabat bangsa</a:t>
            </a:r>
          </a:p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Beriman bertaqwa</a:t>
            </a:r>
          </a:p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Dan beretika..</a:t>
            </a:r>
          </a:p>
          <a:p>
            <a:pPr marL="0" indent="0" algn="ctr">
              <a:buNone/>
            </a:pPr>
            <a:endParaRPr lang="id-ID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Ka..mi.. UMSIDA</a:t>
            </a:r>
          </a:p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Tempat kita menempa niat yang mulia</a:t>
            </a:r>
          </a:p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Berhimpun dalam asa...</a:t>
            </a:r>
          </a:p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Menolong sesama</a:t>
            </a:r>
          </a:p>
          <a:p>
            <a:pPr marL="0" indent="0" algn="ctr">
              <a:buNone/>
            </a:pPr>
            <a:r>
              <a:rPr lang="id-ID" sz="3600" dirty="0" smtClean="0">
                <a:solidFill>
                  <a:schemeClr val="tx1"/>
                </a:solidFill>
              </a:rPr>
              <a:t>Umat manusia...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01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86551"/>
            <a:ext cx="10178322" cy="626143"/>
          </a:xfrm>
        </p:spPr>
        <p:txBody>
          <a:bodyPr>
            <a:normAutofit fontScale="90000"/>
          </a:bodyPr>
          <a:lstStyle/>
          <a:p>
            <a:pPr algn="ctr"/>
            <a:r>
              <a:rPr lang="id-ID" sz="7200" dirty="0" smtClean="0"/>
              <a:t>Mars Psikologi</a:t>
            </a:r>
            <a:endParaRPr lang="id-ID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059" y="927847"/>
            <a:ext cx="11053482" cy="5715000"/>
          </a:xfrm>
        </p:spPr>
        <p:txBody>
          <a:bodyPr numCol="2">
            <a:noAutofit/>
          </a:bodyPr>
          <a:lstStyle/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Kami datang untuk belajar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Di Psikologi UMSIDA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Kami hadirkan nuansa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Etika yang </a:t>
            </a:r>
            <a:r>
              <a:rPr lang="id-ID" sz="3200" b="1" dirty="0" smtClean="0">
                <a:solidFill>
                  <a:schemeClr val="tx1"/>
                </a:solidFill>
              </a:rPr>
              <a:t>bersahaja</a:t>
            </a:r>
            <a:endParaRPr lang="id-ID" sz="3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d-ID" sz="3600" b="1" dirty="0" smtClean="0">
                <a:solidFill>
                  <a:srgbClr val="FF0000"/>
                </a:solidFill>
              </a:rPr>
              <a:t>Reff :</a:t>
            </a:r>
            <a:r>
              <a:rPr lang="id-ID" sz="3200" b="1" dirty="0" smtClean="0">
                <a:solidFill>
                  <a:schemeClr val="tx1"/>
                </a:solidFill>
              </a:rPr>
              <a:t> </a:t>
            </a:r>
            <a:endParaRPr lang="id-ID" sz="3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Mari </a:t>
            </a:r>
            <a:r>
              <a:rPr lang="id-ID" sz="3200" b="1" dirty="0" smtClean="0">
                <a:solidFill>
                  <a:schemeClr val="tx1"/>
                </a:solidFill>
              </a:rPr>
              <a:t>langkahkan kaki kita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Sejahterakan bangsa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Hidupkan norma agama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Tuk cerahkan dunia</a:t>
            </a:r>
          </a:p>
          <a:p>
            <a:pPr marL="0" indent="0" algn="ctr">
              <a:buNone/>
            </a:pPr>
            <a:endParaRPr lang="id-ID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Raih mimpi bantu sesama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Wujudkan Indonesia Jaya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Hadapi segala rintangan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Tuk mencapai tujuan</a:t>
            </a:r>
          </a:p>
          <a:p>
            <a:pPr marL="0" indent="0" algn="ctr">
              <a:buNone/>
            </a:pPr>
            <a:r>
              <a:rPr lang="id-ID" sz="3200" b="1" dirty="0" smtClean="0">
                <a:solidFill>
                  <a:schemeClr val="tx1"/>
                </a:solidFill>
              </a:rPr>
              <a:t>(</a:t>
            </a:r>
            <a:r>
              <a:rPr lang="id-ID" sz="3200" b="1" dirty="0" smtClean="0">
                <a:solidFill>
                  <a:srgbClr val="FF0000"/>
                </a:solidFill>
              </a:rPr>
              <a:t>back to reff</a:t>
            </a:r>
            <a:r>
              <a:rPr lang="id-ID" sz="3200" b="1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8085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98</TotalTime>
  <Words>128</Words>
  <Application>Microsoft Office PowerPoint</Application>
  <PresentationFormat>Custom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Badge</vt:lpstr>
      <vt:lpstr>Slide 1</vt:lpstr>
      <vt:lpstr>Hymne HIMPSI</vt:lpstr>
      <vt:lpstr>Hymne Psikologi UMSIDA</vt:lpstr>
      <vt:lpstr>Mars Psikologi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7</cp:lastModifiedBy>
  <cp:revision>6</cp:revision>
  <dcterms:created xsi:type="dcterms:W3CDTF">2016-09-09T14:03:50Z</dcterms:created>
  <dcterms:modified xsi:type="dcterms:W3CDTF">2018-08-11T05:26:16Z</dcterms:modified>
</cp:coreProperties>
</file>