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6858000" cx="12192000"/>
  <p:notesSz cx="9144000" cy="6858000"/>
  <p:embeddedFontLst>
    <p:embeddedFont>
      <p:font typeface="Exo"/>
      <p:regular r:id="rId15"/>
      <p:bold r:id="rId16"/>
      <p:italic r:id="rId17"/>
      <p:boldItalic r:id="rId18"/>
    </p:embeddedFont>
    <p:embeddedFont>
      <p:font typeface="Century Gothic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3" roundtripDataSignature="AMtx7mgY2+DM/rwO2HkSTRKEfJ3qJmWL/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enturyGothic-bold.fntdata"/><Relationship Id="rId11" Type="http://schemas.openxmlformats.org/officeDocument/2006/relationships/slide" Target="slides/slide7.xml"/><Relationship Id="rId22" Type="http://schemas.openxmlformats.org/officeDocument/2006/relationships/font" Target="fonts/CenturyGothic-boldItalic.fntdata"/><Relationship Id="rId10" Type="http://schemas.openxmlformats.org/officeDocument/2006/relationships/slide" Target="slides/slide6.xml"/><Relationship Id="rId21" Type="http://schemas.openxmlformats.org/officeDocument/2006/relationships/font" Target="fonts/CenturyGothic-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23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Exo-regular.fntdata"/><Relationship Id="rId14" Type="http://schemas.openxmlformats.org/officeDocument/2006/relationships/slide" Target="slides/slide10.xml"/><Relationship Id="rId17" Type="http://schemas.openxmlformats.org/officeDocument/2006/relationships/font" Target="fonts/Exo-italic.fntdata"/><Relationship Id="rId16" Type="http://schemas.openxmlformats.org/officeDocument/2006/relationships/font" Target="fonts/Exo-bold.fntdata"/><Relationship Id="rId5" Type="http://schemas.openxmlformats.org/officeDocument/2006/relationships/slide" Target="slides/slide1.xml"/><Relationship Id="rId19" Type="http://schemas.openxmlformats.org/officeDocument/2006/relationships/font" Target="fonts/CenturyGothic-regular.fntdata"/><Relationship Id="rId6" Type="http://schemas.openxmlformats.org/officeDocument/2006/relationships/slide" Target="slides/slide2.xml"/><Relationship Id="rId18" Type="http://schemas.openxmlformats.org/officeDocument/2006/relationships/font" Target="fonts/Exo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962400" cy="3440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5179484" y="0"/>
            <a:ext cx="3962400" cy="3440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514600" y="857250"/>
            <a:ext cx="41148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6513910"/>
            <a:ext cx="3962400" cy="3440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:notes"/>
          <p:cNvSpPr txBox="1"/>
          <p:nvPr>
            <p:ph idx="1" type="body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8" name="Google Shape;38;p1:notes"/>
          <p:cNvSpPr/>
          <p:nvPr>
            <p:ph idx="2" type="sldImg"/>
          </p:nvPr>
        </p:nvSpPr>
        <p:spPr>
          <a:xfrm>
            <a:off x="2514600" y="857250"/>
            <a:ext cx="41148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104f7abbb21_0_95:notes"/>
          <p:cNvSpPr txBox="1"/>
          <p:nvPr>
            <p:ph idx="1" type="body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3" name="Google Shape;93;g104f7abbb21_0_95:notes"/>
          <p:cNvSpPr/>
          <p:nvPr>
            <p:ph idx="2" type="sldImg"/>
          </p:nvPr>
        </p:nvSpPr>
        <p:spPr>
          <a:xfrm>
            <a:off x="2514600" y="857250"/>
            <a:ext cx="41148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104f7abbb21_0_309:notes"/>
          <p:cNvSpPr txBox="1"/>
          <p:nvPr>
            <p:ph idx="1" type="body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" name="Google Shape;44;g104f7abbb21_0_309:notes"/>
          <p:cNvSpPr/>
          <p:nvPr>
            <p:ph idx="2" type="sldImg"/>
          </p:nvPr>
        </p:nvSpPr>
        <p:spPr>
          <a:xfrm>
            <a:off x="2514600" y="857250"/>
            <a:ext cx="41148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g104f7abbb21_0_297:notes"/>
          <p:cNvSpPr/>
          <p:nvPr>
            <p:ph idx="2" type="sldImg"/>
          </p:nvPr>
        </p:nvSpPr>
        <p:spPr>
          <a:xfrm>
            <a:off x="2514600" y="857250"/>
            <a:ext cx="41148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0" name="Google Shape;50;g104f7abbb21_0_297:notes"/>
          <p:cNvSpPr txBox="1"/>
          <p:nvPr>
            <p:ph idx="1" type="body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51" name="Google Shape;51;g104f7abbb21_0_297:notes"/>
          <p:cNvSpPr txBox="1"/>
          <p:nvPr>
            <p:ph idx="12" type="sldNum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104f7abbb21_0_303:notes"/>
          <p:cNvSpPr txBox="1"/>
          <p:nvPr>
            <p:ph idx="1" type="body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g104f7abbb21_0_303:notes"/>
          <p:cNvSpPr/>
          <p:nvPr>
            <p:ph idx="2" type="sldImg"/>
          </p:nvPr>
        </p:nvSpPr>
        <p:spPr>
          <a:xfrm>
            <a:off x="2514600" y="857250"/>
            <a:ext cx="41148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04f7abbb21_0_39:notes"/>
          <p:cNvSpPr txBox="1"/>
          <p:nvPr>
            <p:ph idx="1" type="body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g104f7abbb21_0_39:notes"/>
          <p:cNvSpPr/>
          <p:nvPr>
            <p:ph idx="2" type="sldImg"/>
          </p:nvPr>
        </p:nvSpPr>
        <p:spPr>
          <a:xfrm>
            <a:off x="2514600" y="857250"/>
            <a:ext cx="41148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04f7abbb21_0_70:notes"/>
          <p:cNvSpPr txBox="1"/>
          <p:nvPr>
            <p:ph idx="1" type="body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g104f7abbb21_0_70:notes"/>
          <p:cNvSpPr/>
          <p:nvPr>
            <p:ph idx="2" type="sldImg"/>
          </p:nvPr>
        </p:nvSpPr>
        <p:spPr>
          <a:xfrm>
            <a:off x="2514600" y="857250"/>
            <a:ext cx="41148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04f7abbb21_0_0:notes"/>
          <p:cNvSpPr/>
          <p:nvPr>
            <p:ph idx="2" type="sldImg"/>
          </p:nvPr>
        </p:nvSpPr>
        <p:spPr>
          <a:xfrm>
            <a:off x="2514600" y="857250"/>
            <a:ext cx="41148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4" name="Google Shape;74;g104f7abbb21_0_0:notes"/>
          <p:cNvSpPr txBox="1"/>
          <p:nvPr>
            <p:ph idx="1" type="body"/>
          </p:nvPr>
        </p:nvSpPr>
        <p:spPr>
          <a:xfrm>
            <a:off x="914400" y="3300412"/>
            <a:ext cx="7315200" cy="27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5" name="Google Shape;75;g104f7abbb21_0_0:notes"/>
          <p:cNvSpPr txBox="1"/>
          <p:nvPr>
            <p:ph idx="12" type="sldNum"/>
          </p:nvPr>
        </p:nvSpPr>
        <p:spPr>
          <a:xfrm>
            <a:off x="5179484" y="6513910"/>
            <a:ext cx="3962400" cy="3441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104f7abbb21_0_315:notes"/>
          <p:cNvSpPr txBox="1"/>
          <p:nvPr>
            <p:ph idx="1" type="body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g104f7abbb21_0_315:notes"/>
          <p:cNvSpPr/>
          <p:nvPr>
            <p:ph idx="2" type="sldImg"/>
          </p:nvPr>
        </p:nvSpPr>
        <p:spPr>
          <a:xfrm>
            <a:off x="2514600" y="857250"/>
            <a:ext cx="41148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04f7abbb21_0_61:notes"/>
          <p:cNvSpPr txBox="1"/>
          <p:nvPr>
            <p:ph idx="1" type="body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g104f7abbb21_0_61:notes"/>
          <p:cNvSpPr/>
          <p:nvPr>
            <p:ph idx="2" type="sldImg"/>
          </p:nvPr>
        </p:nvSpPr>
        <p:spPr>
          <a:xfrm>
            <a:off x="2514600" y="857250"/>
            <a:ext cx="4114800" cy="231457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gradFill>
          <a:gsLst>
            <a:gs pos="0">
              <a:srgbClr val="0A2246"/>
            </a:gs>
            <a:gs pos="100000">
              <a:srgbClr val="1D4886"/>
            </a:gs>
          </a:gsLst>
          <a:lin ang="5400000" scaled="0"/>
        </a:gra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25"/>
          <p:cNvPicPr preferRelativeResize="0"/>
          <p:nvPr/>
        </p:nvPicPr>
        <p:blipFill rotWithShape="1">
          <a:blip r:embed="rId2">
            <a:alphaModFix amt="60000"/>
          </a:blip>
          <a:srcRect b="0" l="46601" r="7599" t="2654"/>
          <a:stretch/>
        </p:blipFill>
        <p:spPr>
          <a:xfrm>
            <a:off x="-1" y="3509963"/>
            <a:ext cx="3146679" cy="3358083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7;p25"/>
          <p:cNvPicPr preferRelativeResize="0"/>
          <p:nvPr/>
        </p:nvPicPr>
        <p:blipFill rotWithShape="1">
          <a:blip r:embed="rId3">
            <a:alphaModFix/>
          </a:blip>
          <a:srcRect b="1155" l="21878" r="21683" t="94162"/>
          <a:stretch/>
        </p:blipFill>
        <p:spPr>
          <a:xfrm>
            <a:off x="3510723" y="6456981"/>
            <a:ext cx="5170554" cy="321506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25"/>
          <p:cNvSpPr txBox="1"/>
          <p:nvPr>
            <p:ph type="ctrTitle"/>
          </p:nvPr>
        </p:nvSpPr>
        <p:spPr>
          <a:xfrm>
            <a:off x="914400" y="1537252"/>
            <a:ext cx="10363200" cy="197271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Exo"/>
              <a:buNone/>
              <a:defRPr sz="60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25"/>
          <p:cNvSpPr txBox="1"/>
          <p:nvPr>
            <p:ph idx="1" type="subTitle"/>
          </p:nvPr>
        </p:nvSpPr>
        <p:spPr>
          <a:xfrm>
            <a:off x="1524000" y="3750365"/>
            <a:ext cx="9144000" cy="15074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25"/>
          <p:cNvSpPr txBox="1"/>
          <p:nvPr>
            <p:ph idx="10" type="dt"/>
          </p:nvPr>
        </p:nvSpPr>
        <p:spPr>
          <a:xfrm>
            <a:off x="767523" y="565301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25"/>
          <p:cNvSpPr txBox="1"/>
          <p:nvPr>
            <p:ph idx="11" type="ftr"/>
          </p:nvPr>
        </p:nvSpPr>
        <p:spPr>
          <a:xfrm>
            <a:off x="4038600" y="5653019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5"/>
          <p:cNvSpPr txBox="1"/>
          <p:nvPr>
            <p:ph idx="12" type="sldNum"/>
          </p:nvPr>
        </p:nvSpPr>
        <p:spPr>
          <a:xfrm>
            <a:off x="8681277" y="5653019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3" name="Google Shape;23;p25"/>
          <p:cNvSpPr txBox="1"/>
          <p:nvPr/>
        </p:nvSpPr>
        <p:spPr>
          <a:xfrm>
            <a:off x="6852481" y="465853"/>
            <a:ext cx="2419627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b="0" i="0" lang="en-US" sz="1600" u="none" cap="none" strike="noStrike">
                <a:solidFill>
                  <a:srgbClr val="FFC000"/>
                </a:solidFill>
                <a:latin typeface="Exo"/>
                <a:ea typeface="Exo"/>
                <a:cs typeface="Exo"/>
                <a:sym typeface="Exo"/>
              </a:rPr>
              <a:t>UNIVERSITAS MUHAMMADIYAH SIDOARJO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" name="Google Shape;24;p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9575247" y="226794"/>
            <a:ext cx="2187844" cy="1005222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25" name="Google Shape;25;p25"/>
          <p:cNvCxnSpPr/>
          <p:nvPr/>
        </p:nvCxnSpPr>
        <p:spPr>
          <a:xfrm>
            <a:off x="9372600" y="465853"/>
            <a:ext cx="0" cy="830997"/>
          </a:xfrm>
          <a:prstGeom prst="straightConnector1">
            <a:avLst/>
          </a:prstGeom>
          <a:noFill/>
          <a:ln cap="flat" cmpd="sng" w="28575">
            <a:solidFill>
              <a:srgbClr val="FFC000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26"/>
          <p:cNvPicPr preferRelativeResize="0"/>
          <p:nvPr/>
        </p:nvPicPr>
        <p:blipFill rotWithShape="1">
          <a:blip r:embed="rId2">
            <a:alphaModFix/>
          </a:blip>
          <a:srcRect b="0" l="0" r="0" t="23661"/>
          <a:stretch/>
        </p:blipFill>
        <p:spPr>
          <a:xfrm>
            <a:off x="144674" y="314231"/>
            <a:ext cx="11830877" cy="6466395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26"/>
          <p:cNvSpPr txBox="1"/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  <a:defRPr>
                <a:solidFill>
                  <a:schemeClr val="lt1"/>
                </a:solidFill>
                <a:latin typeface="Exo"/>
                <a:ea typeface="Exo"/>
                <a:cs typeface="Exo"/>
                <a:sym typeface="Exo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6"/>
          <p:cNvSpPr txBox="1"/>
          <p:nvPr>
            <p:ph idx="10" type="dt"/>
          </p:nvPr>
        </p:nvSpPr>
        <p:spPr>
          <a:xfrm>
            <a:off x="10323511" y="6341719"/>
            <a:ext cx="1179375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26"/>
          <p:cNvSpPr txBox="1"/>
          <p:nvPr>
            <p:ph idx="11" type="ftr"/>
          </p:nvPr>
        </p:nvSpPr>
        <p:spPr>
          <a:xfrm>
            <a:off x="4024796" y="596334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6"/>
          <p:cNvSpPr txBox="1"/>
          <p:nvPr>
            <p:ph idx="1" type="body"/>
          </p:nvPr>
        </p:nvSpPr>
        <p:spPr>
          <a:xfrm>
            <a:off x="166758" y="1238732"/>
            <a:ext cx="11830877" cy="50897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10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26"/>
          <p:cNvSpPr txBox="1"/>
          <p:nvPr/>
        </p:nvSpPr>
        <p:spPr>
          <a:xfrm>
            <a:off x="11427239" y="6332228"/>
            <a:ext cx="522356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" name="Google Shape;33;p26"/>
          <p:cNvPicPr preferRelativeResize="0"/>
          <p:nvPr/>
        </p:nvPicPr>
        <p:blipFill rotWithShape="1">
          <a:blip r:embed="rId3">
            <a:alphaModFix/>
          </a:blip>
          <a:srcRect b="0" l="47997" r="7599" t="2654"/>
          <a:stretch/>
        </p:blipFill>
        <p:spPr>
          <a:xfrm flipH="1">
            <a:off x="10198953" y="4248292"/>
            <a:ext cx="1993047" cy="25389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bg>
      <p:bgPr>
        <a:solidFill>
          <a:srgbClr val="0A2246"/>
        </a:solidFill>
      </p:bgPr>
    </p:bg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2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106779" y="2515037"/>
            <a:ext cx="3978442" cy="18279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 txBox="1"/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Exo"/>
              <a:buNone/>
              <a:defRPr b="0" i="0" sz="4400" u="none" cap="none" strike="noStrike">
                <a:solidFill>
                  <a:schemeClr val="dk1"/>
                </a:solidFill>
                <a:latin typeface="Exo"/>
                <a:ea typeface="Exo"/>
                <a:cs typeface="Exo"/>
                <a:sym typeface="Ex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4"/>
          <p:cNvSpPr txBox="1"/>
          <p:nvPr>
            <p:ph idx="10" type="dt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4"/>
          <p:cNvSpPr txBox="1"/>
          <p:nvPr>
            <p:ph idx="11" type="ftr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4"/>
          <p:cNvSpPr txBox="1"/>
          <p:nvPr>
            <p:ph idx="12" type="sldNum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0A2246"/>
            </a:gs>
            <a:gs pos="31000">
              <a:srgbClr val="0A2246"/>
            </a:gs>
            <a:gs pos="100000">
              <a:srgbClr val="1B4685"/>
            </a:gs>
          </a:gsLst>
          <a:lin ang="5400000" scaled="0"/>
        </a:gra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/>
          <p:nvPr>
            <p:ph type="ctrTitle"/>
          </p:nvPr>
        </p:nvSpPr>
        <p:spPr>
          <a:xfrm>
            <a:off x="727522" y="1204686"/>
            <a:ext cx="10736956" cy="248900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Exo"/>
              <a:buNone/>
            </a:pPr>
            <a:r>
              <a:rPr lang="en-US"/>
              <a:t>Judul Artikel</a:t>
            </a:r>
            <a:endParaRPr>
              <a:latin typeface="Exo"/>
              <a:ea typeface="Exo"/>
              <a:cs typeface="Exo"/>
              <a:sym typeface="Exo"/>
            </a:endParaRPr>
          </a:p>
        </p:txBody>
      </p:sp>
      <p:sp>
        <p:nvSpPr>
          <p:cNvPr id="41" name="Google Shape;41;p1"/>
          <p:cNvSpPr txBox="1"/>
          <p:nvPr>
            <p:ph idx="1" type="subTitle"/>
          </p:nvPr>
        </p:nvSpPr>
        <p:spPr>
          <a:xfrm>
            <a:off x="1714500" y="3693695"/>
            <a:ext cx="8763000" cy="10850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2F2F2"/>
              </a:buClr>
              <a:buSzPts val="2400"/>
              <a:buNone/>
            </a:pPr>
            <a:r>
              <a:rPr lang="en-US">
                <a:solidFill>
                  <a:srgbClr val="F2F2F2"/>
                </a:solidFill>
                <a:latin typeface="Exo"/>
                <a:ea typeface="Exo"/>
                <a:cs typeface="Exo"/>
                <a:sym typeface="Exo"/>
              </a:rPr>
              <a:t>Oleh: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/>
              <a:t>Nama Mahasiswa (tanpa gelar), 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/>
              <a:t>Nama Dosen Pembimbing (tanpa gelar)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</a:pPr>
            <a:r>
              <a:rPr lang="en-US"/>
              <a:t>Progam Studi</a:t>
            </a:r>
            <a:endParaRPr/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2F2F2"/>
              </a:buClr>
              <a:buSzPts val="2400"/>
              <a:buNone/>
            </a:pPr>
            <a:r>
              <a:rPr lang="en-US">
                <a:solidFill>
                  <a:srgbClr val="F2F2F2"/>
                </a:solidFill>
                <a:latin typeface="Exo"/>
                <a:ea typeface="Exo"/>
                <a:cs typeface="Exo"/>
                <a:sym typeface="Exo"/>
              </a:rPr>
              <a:t>Universitas Muhammadiyah Sidoarjo </a:t>
            </a:r>
            <a:endParaRPr>
              <a:solidFill>
                <a:srgbClr val="F2F2F2"/>
              </a:solidFill>
              <a:latin typeface="Exo"/>
              <a:ea typeface="Exo"/>
              <a:cs typeface="Exo"/>
              <a:sym typeface="Exo"/>
            </a:endParaRPr>
          </a:p>
          <a:p>
            <a:pPr indent="0" lvl="0" marL="0" rt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F2F2F2"/>
              </a:buClr>
              <a:buSzPts val="2400"/>
              <a:buNone/>
            </a:pPr>
            <a:r>
              <a:rPr lang="en-US">
                <a:solidFill>
                  <a:srgbClr val="F2F2F2"/>
                </a:solidFill>
              </a:rPr>
              <a:t>Bulan, Tahun</a:t>
            </a:r>
            <a:endParaRPr>
              <a:solidFill>
                <a:srgbClr val="F2F2F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g104f7abbb21_0_309"/>
          <p:cNvSpPr txBox="1"/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/>
              <a:t>Pendahuluan</a:t>
            </a:r>
            <a:endParaRPr/>
          </a:p>
        </p:txBody>
      </p:sp>
      <p:sp>
        <p:nvSpPr>
          <p:cNvPr id="47" name="Google Shape;47;g104f7abbb21_0_309"/>
          <p:cNvSpPr txBox="1"/>
          <p:nvPr>
            <p:ph idx="1" type="body"/>
          </p:nvPr>
        </p:nvSpPr>
        <p:spPr>
          <a:xfrm>
            <a:off x="166758" y="1238732"/>
            <a:ext cx="11830877" cy="50897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104f7abbb21_0_297"/>
          <p:cNvSpPr txBox="1"/>
          <p:nvPr>
            <p:ph type="title"/>
          </p:nvPr>
        </p:nvSpPr>
        <p:spPr>
          <a:xfrm>
            <a:off x="166758" y="67616"/>
            <a:ext cx="11830800" cy="1042200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/>
              <a:t>Pertanyaan Penelitian (Rumusan Masalah)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04f7abbb21_0_303"/>
          <p:cNvSpPr txBox="1"/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/>
              <a:t>Metode</a:t>
            </a:r>
            <a:endParaRPr/>
          </a:p>
        </p:txBody>
      </p:sp>
      <p:sp>
        <p:nvSpPr>
          <p:cNvPr id="59" name="Google Shape;59;g104f7abbb21_0_303"/>
          <p:cNvSpPr txBox="1"/>
          <p:nvPr>
            <p:ph idx="1" type="body"/>
          </p:nvPr>
        </p:nvSpPr>
        <p:spPr>
          <a:xfrm>
            <a:off x="166758" y="1238732"/>
            <a:ext cx="11830877" cy="50897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104f7abbb21_0_39"/>
          <p:cNvSpPr txBox="1"/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/>
              <a:t>Hasil</a:t>
            </a:r>
            <a:endParaRPr/>
          </a:p>
        </p:txBody>
      </p:sp>
      <p:sp>
        <p:nvSpPr>
          <p:cNvPr id="65" name="Google Shape;65;g104f7abbb21_0_39"/>
          <p:cNvSpPr txBox="1"/>
          <p:nvPr>
            <p:ph idx="1" type="body"/>
          </p:nvPr>
        </p:nvSpPr>
        <p:spPr>
          <a:xfrm>
            <a:off x="166758" y="1238732"/>
            <a:ext cx="11830877" cy="50897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104f7abbb21_0_70"/>
          <p:cNvSpPr txBox="1"/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/>
              <a:t>Pembahasan</a:t>
            </a:r>
            <a:endParaRPr/>
          </a:p>
        </p:txBody>
      </p:sp>
      <p:sp>
        <p:nvSpPr>
          <p:cNvPr id="71" name="Google Shape;71;g104f7abbb21_0_70"/>
          <p:cNvSpPr txBox="1"/>
          <p:nvPr>
            <p:ph idx="1" type="body"/>
          </p:nvPr>
        </p:nvSpPr>
        <p:spPr>
          <a:xfrm>
            <a:off x="166758" y="1238732"/>
            <a:ext cx="11830877" cy="50897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104f7abbb21_0_0"/>
          <p:cNvSpPr txBox="1"/>
          <p:nvPr>
            <p:ph type="title"/>
          </p:nvPr>
        </p:nvSpPr>
        <p:spPr>
          <a:xfrm>
            <a:off x="166758" y="113336"/>
            <a:ext cx="11830800" cy="1042200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lang="en-US"/>
              <a:t>Temuan Penting Penelitian</a:t>
            </a:r>
            <a:endParaRPr/>
          </a:p>
        </p:txBody>
      </p:sp>
      <p:sp>
        <p:nvSpPr>
          <p:cNvPr id="78" name="Google Shape;78;g104f7abbb21_0_0"/>
          <p:cNvSpPr txBox="1"/>
          <p:nvPr>
            <p:ph idx="1" type="body"/>
          </p:nvPr>
        </p:nvSpPr>
        <p:spPr>
          <a:xfrm>
            <a:off x="166758" y="1238732"/>
            <a:ext cx="11830800" cy="508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04f7abbb21_0_315"/>
          <p:cNvSpPr txBox="1"/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/>
              <a:t>Manfaat Penelitian</a:t>
            </a:r>
            <a:endParaRPr/>
          </a:p>
        </p:txBody>
      </p:sp>
      <p:sp>
        <p:nvSpPr>
          <p:cNvPr id="84" name="Google Shape;84;g104f7abbb21_0_315"/>
          <p:cNvSpPr txBox="1"/>
          <p:nvPr>
            <p:ph idx="1" type="body"/>
          </p:nvPr>
        </p:nvSpPr>
        <p:spPr>
          <a:xfrm>
            <a:off x="166758" y="1238732"/>
            <a:ext cx="11830877" cy="50897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04f7abbb21_0_61"/>
          <p:cNvSpPr txBox="1"/>
          <p:nvPr>
            <p:ph type="title"/>
          </p:nvPr>
        </p:nvSpPr>
        <p:spPr>
          <a:xfrm>
            <a:off x="166758" y="113336"/>
            <a:ext cx="11830877" cy="1042123"/>
          </a:xfrm>
          <a:prstGeom prst="rect">
            <a:avLst/>
          </a:prstGeom>
          <a:solidFill>
            <a:srgbClr val="1B4685"/>
          </a:solidFill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Exo"/>
              <a:buNone/>
            </a:pPr>
            <a:r>
              <a:rPr lang="en-US"/>
              <a:t>Referensi</a:t>
            </a:r>
            <a:endParaRPr/>
          </a:p>
        </p:txBody>
      </p:sp>
      <p:sp>
        <p:nvSpPr>
          <p:cNvPr id="90" name="Google Shape;90;g104f7abbb21_0_61"/>
          <p:cNvSpPr txBox="1"/>
          <p:nvPr>
            <p:ph idx="1" type="body"/>
          </p:nvPr>
        </p:nvSpPr>
        <p:spPr>
          <a:xfrm>
            <a:off x="166758" y="1238732"/>
            <a:ext cx="11830877" cy="508973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4572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2020-02-15T07:43:00Z</dcterms:created>
  <dc:creator>Umsida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1033-11.2.0.9031</vt:lpwstr>
  </property>
</Properties>
</file>